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5" r:id="rId5"/>
    <p:sldId id="260" r:id="rId6"/>
    <p:sldId id="262" r:id="rId7"/>
    <p:sldId id="263" r:id="rId8"/>
    <p:sldId id="264" r:id="rId9"/>
    <p:sldId id="261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get-zen_doc/1592433/pub_5de2c0280ce57b00ae8f8242_5de2c045bc251400af6bdea8/scale_1200"/>
          <p:cNvPicPr>
            <a:picLocks noChangeAspect="1" noChangeArrowheads="1"/>
          </p:cNvPicPr>
          <p:nvPr/>
        </p:nvPicPr>
        <p:blipFill>
          <a:blip r:embed="rId2" cstate="print">
            <a:lum bright="21000" contrast="-31000"/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296144"/>
          </a:xfrm>
        </p:spPr>
        <p:txBody>
          <a:bodyPr>
            <a:noAutofit/>
          </a:bodyPr>
          <a:lstStyle/>
          <a:p>
            <a:r>
              <a:rPr lang="ru-RU" sz="1800" b="1" dirty="0"/>
              <a:t>Государственное бюджетное общеобразовательное учреждение</a:t>
            </a:r>
            <a:br>
              <a:rPr lang="ru-RU" sz="1800" b="1" dirty="0"/>
            </a:br>
            <a:r>
              <a:rPr lang="ru-RU" sz="1800" b="1" dirty="0"/>
              <a:t>Архангельской области</a:t>
            </a:r>
            <a:br>
              <a:rPr lang="ru-RU" sz="1800" b="1" dirty="0"/>
            </a:br>
            <a:r>
              <a:rPr lang="ru-RU" sz="1800" b="1" dirty="0"/>
              <a:t>«Архангельский морской кадетский корпус</a:t>
            </a:r>
            <a:br>
              <a:rPr lang="ru-RU" sz="1800" b="1" dirty="0"/>
            </a:br>
            <a:r>
              <a:rPr lang="ru-RU" sz="1800" b="1" dirty="0"/>
              <a:t>имени Адмирала Флота Советского Союза Н.Г. Кузнецова»</a:t>
            </a:r>
            <a:br>
              <a:rPr lang="ru-RU" sz="1800" dirty="0"/>
            </a:br>
            <a:br>
              <a:rPr lang="ru-RU" sz="1800" dirty="0"/>
            </a:b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  <a:p>
            <a:pPr algn="ctr">
              <a:buNone/>
            </a:pPr>
            <a:r>
              <a:rPr lang="ru-RU" sz="4800" b="1" dirty="0"/>
              <a:t>Правила поведения в период повышенной пожарной опасности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60032" y="4869160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/>
              <a:t>Подготовила преподаватель-организатор ОБЖ Кейдалюк М.И.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59832" y="6309320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Архангельск, 2020г.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i="1" dirty="0"/>
              <a:t>Уважаемые родители, кадеты, сотрудники!</a:t>
            </a:r>
          </a:p>
          <a:p>
            <a:pPr algn="ctr">
              <a:buNone/>
            </a:pPr>
            <a:r>
              <a:rPr lang="ru-RU" dirty="0"/>
              <a:t>Традиционно весной с наступлением солнечной погоды возрастает количество пожаров от пала травы, который с легкостью может стать причиной серьезных пожаров. Ведь горящая трава совсем не так безобидна, как кажется. Травяные палы, в отличие от лесных пожаров, имеют значительно более массовый характер, охватывают большие площади и, главное, распространяются во много раз быстрее, что весьма затрудняет их тушение. Нередко пламя перекидывается на различные постройки, в том числе и жилые дома. Так весенние палы сухой травы превращаются в рукотворное стихийное бедствие. 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76056" y="764704"/>
            <a:ext cx="3610744" cy="5361459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dirty="0"/>
              <a:t>Иногда трава выжигается умышленно для очистки территории. Зачастую причиной возгорания травы становятся элементарная небрежность и неосторожность.</a:t>
            </a:r>
          </a:p>
        </p:txBody>
      </p:sp>
      <p:pic>
        <p:nvPicPr>
          <p:cNvPr id="16386" name="Picture 2" descr="http://inmozhaisk.ru/upload/gallery/227/122227_32be218ca4c50857c8ff0b5c0a5d83b9b538d94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4921206" cy="63706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https://sun9-35.userapi.com/c849120/v849120075/15ff4d/QhR0vnxRaR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8680"/>
            <a:ext cx="9144000" cy="5828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200" b="1" dirty="0"/>
              <a:t>Чтобы не допустить пожара, соблюдайте меры предосторожности: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fontAlgn="base"/>
            <a:r>
              <a:rPr lang="ru-RU" dirty="0"/>
              <a:t>ни в коем случае не поджигайте сухую траву;</a:t>
            </a:r>
          </a:p>
          <a:p>
            <a:pPr fontAlgn="base"/>
            <a:r>
              <a:rPr lang="ru-RU" dirty="0"/>
              <a:t>на дачных участках сжигайте мусор и отходы только на специально оборудованных площадках;</a:t>
            </a:r>
          </a:p>
          <a:p>
            <a:pPr fontAlgn="base"/>
            <a:r>
              <a:rPr lang="ru-RU" dirty="0"/>
              <a:t>не разжигайте костры в сухую и ветреную погоду, не оставляйте их непотушенными;</a:t>
            </a:r>
          </a:p>
          <a:p>
            <a:pPr fontAlgn="base"/>
            <a:r>
              <a:rPr lang="ru-RU" dirty="0"/>
              <a:t>не разводите огонь на торфяных почвах и вблизи деревянных строений. Помните, безопасным для разведения костров считается расстояние в 50 метров.</a:t>
            </a:r>
          </a:p>
          <a:p>
            <a:pPr fontAlgn="base"/>
            <a:r>
              <a:rPr lang="ru-RU" dirty="0"/>
              <a:t>не позволяйте детям играть с огнем и разводить костры без присмотра взрослых.</a:t>
            </a:r>
          </a:p>
          <a:p>
            <a:pPr fontAlgn="base"/>
            <a:r>
              <a:rPr lang="ru-RU" dirty="0"/>
              <a:t>соблюдайте правила пожарной безопасности во время отдыха на природе: не бросайте на землю горящие окурки, спички и не оставляйте костры, а также не разбрасывайте стеклотару, которая при попадании на неё солнечных лучей может сыграть роль линзы.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dirty="0"/>
              <a:t>В частных домах мусор, который невозможно как-либо использовать, следует собрать в контейнер и увезти на специально оборудованную мусорную площадку, а около дома на весь весенне-летний период необходимо обеспечить наличие первичных средств тушения пожара (бочка с водой объемом не менее 200 литров, ведро, ящик с песком, лопаты и багры)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static.360tv.ru/media/article_media/80e70c84e6964d258dd2c720bf3864da_201706160302.jpg"/>
          <p:cNvPicPr>
            <a:picLocks noChangeAspect="1" noChangeArrowheads="1"/>
          </p:cNvPicPr>
          <p:nvPr/>
        </p:nvPicPr>
        <p:blipFill>
          <a:blip r:embed="rId2" cstate="print">
            <a:lum bright="65000" contrast="-38000"/>
          </a:blip>
          <a:srcRect/>
          <a:stretch>
            <a:fillRect/>
          </a:stretch>
        </p:blipFill>
        <p:spPr bwMode="auto">
          <a:xfrm>
            <a:off x="-64491" y="0"/>
            <a:ext cx="9208491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/>
              <a:t>Если около вашего дома горит мусор или сухая трава, попробуйте потушить огонь самостоятельно, забив его ветками, засыпав землей, залив водой. </a:t>
            </a:r>
          </a:p>
          <a:p>
            <a:pPr>
              <a:buNone/>
            </a:pPr>
            <a:r>
              <a:rPr lang="ru-RU" sz="3600" dirty="0"/>
              <a:t>При обнаружении возгорания немедленно сообщите в пожарную охрану по телефону «101» или «112», точно назвав адрес места происшествия.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http://urizk.spb.ru/upload/iblock/40d/40d20d810fccc56137f0fd3865cdd6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237626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spcBef>
                <a:spcPts val="600"/>
              </a:spcBef>
              <a:buNone/>
            </a:pPr>
            <a:endParaRPr lang="ru-RU" b="1" dirty="0"/>
          </a:p>
          <a:p>
            <a:pPr algn="ctr">
              <a:spcBef>
                <a:spcPts val="600"/>
              </a:spcBef>
              <a:buNone/>
            </a:pPr>
            <a:r>
              <a:rPr lang="ru-RU" b="1" dirty="0"/>
              <a:t>Будьте внимательны и осторожны! </a:t>
            </a:r>
          </a:p>
          <a:p>
            <a:pPr algn="ctr">
              <a:spcBef>
                <a:spcPts val="600"/>
              </a:spcBef>
              <a:buNone/>
            </a:pPr>
            <a:r>
              <a:rPr lang="ru-RU" b="1" dirty="0"/>
              <a:t>Берегите себя и своих близких!  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00740" y="4005064"/>
            <a:ext cx="4943260" cy="24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400</Words>
  <Application>Microsoft Office PowerPoint</Application>
  <PresentationFormat>Экран (4:3)</PresentationFormat>
  <Paragraphs>21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Arial</vt:lpstr>
      <vt:lpstr>Calibri</vt:lpstr>
      <vt:lpstr>Тема Office</vt:lpstr>
      <vt:lpstr>Государственное бюджетное общеобразовательное учреждение Архангельской области «Архангельский морской кадетский корпус имени Адмирала Флота Советского Союза Н.Г. Кузнецова»  </vt:lpstr>
      <vt:lpstr>Презентация PowerPoint</vt:lpstr>
      <vt:lpstr>Презентация PowerPoint</vt:lpstr>
      <vt:lpstr>Презентация PowerPoint</vt:lpstr>
      <vt:lpstr>Чтобы не допустить пожара, соблюдайте меры предосторожности: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Государственное бюджетное общеобразовательное учреждение Архангельской области «Архангельский морской кадетский корпус имени Адмирала Флота Советского Союза Н.Г. Кузнецова» (ГБОУ АО «АМКК») </dc:title>
  <dc:creator>Марина</dc:creator>
  <cp:lastModifiedBy>Наталья Лупачева</cp:lastModifiedBy>
  <cp:revision>8</cp:revision>
  <dcterms:created xsi:type="dcterms:W3CDTF">2020-05-12T15:23:59Z</dcterms:created>
  <dcterms:modified xsi:type="dcterms:W3CDTF">2020-05-13T22:58:53Z</dcterms:modified>
</cp:coreProperties>
</file>